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7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Роль игры в развитии ребенка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3539864"/>
            <a:ext cx="6286512" cy="110124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Подготовила </a:t>
            </a:r>
          </a:p>
          <a:p>
            <a:r>
              <a:rPr lang="ru-RU" dirty="0" smtClean="0"/>
              <a:t>Воспитатель МБДОУ Аннинский </a:t>
            </a:r>
            <a:r>
              <a:rPr lang="ru-RU" dirty="0" err="1" smtClean="0"/>
              <a:t>д</a:t>
            </a:r>
            <a:r>
              <a:rPr lang="en-US" dirty="0" smtClean="0"/>
              <a:t>/</a:t>
            </a:r>
            <a:r>
              <a:rPr lang="ru-RU" dirty="0" smtClean="0"/>
              <a:t>с ОРВ «Росток» </a:t>
            </a:r>
          </a:p>
          <a:p>
            <a:r>
              <a:rPr lang="ru-RU" dirty="0" err="1" smtClean="0"/>
              <a:t>Смотрова</a:t>
            </a:r>
            <a:r>
              <a:rPr lang="ru-RU" dirty="0" smtClean="0"/>
              <a:t> Наталия Сергеевна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Виды игр и их роль в жизни и воспитании детей дошкольного возраста -  презентация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490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15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иды игр и их роль в жизни и воспитании детей дошкольного возраста -  презентация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Презентация к выступлению &quot;Виды игр...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Развивающие </a:t>
            </a:r>
            <a:r>
              <a:rPr lang="ru-RU" dirty="0" err="1" smtClean="0"/>
              <a:t>онлайн</a:t>
            </a:r>
            <a:r>
              <a:rPr lang="ru-RU" dirty="0" smtClean="0"/>
              <a:t> игры для детей</a:t>
            </a:r>
            <a:endParaRPr lang="ru-RU" dirty="0"/>
          </a:p>
        </p:txBody>
      </p:sp>
      <p:pic>
        <p:nvPicPr>
          <p:cNvPr id="32770" name="Picture 2" descr="C:\Users\LenovoB590\Desktop\qr-cod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5214950" cy="5214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а &quot;Спасибо за внимание&quot; для презентаций (35 фото) • Прикольные  картинки и юмор | Презентация, Картинки, Юм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</TotalTime>
  <Words>24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Роль игры в развитии ребенка</vt:lpstr>
      <vt:lpstr>Слайд 2</vt:lpstr>
      <vt:lpstr>Слайд 3</vt:lpstr>
      <vt:lpstr>Слайд 4</vt:lpstr>
      <vt:lpstr>Слайд 5</vt:lpstr>
      <vt:lpstr>Слайд 6</vt:lpstr>
      <vt:lpstr>Развивающие онлайн игры для детей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игры в развитии ребенка</dc:title>
  <dc:creator>LenovoB590</dc:creator>
  <cp:lastModifiedBy>LenovoB590</cp:lastModifiedBy>
  <cp:revision>6</cp:revision>
  <dcterms:created xsi:type="dcterms:W3CDTF">2020-09-30T07:05:22Z</dcterms:created>
  <dcterms:modified xsi:type="dcterms:W3CDTF">2020-09-30T07:48:58Z</dcterms:modified>
</cp:coreProperties>
</file>